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93C16D-2849-A905-AFCE-624A052B9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22F9E4F-3DCF-BB22-EA99-7636CD2DB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C83E40-8B8A-B775-ACCC-9B710142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FA1B201-02D0-33BA-CB54-C66AD8A4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737C1BE-1FFF-0223-9FA4-89D21486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584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7FE6A5-B340-72D1-B3F9-982CC3A3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D009F0F6-9D4D-1DB7-A51A-D89011706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8BF6F04-D25C-2DE2-D055-656D446BA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CBA90AA-8EF0-A532-B886-47639586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686F32D-2275-60DE-1E39-44FE09C3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2146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B80EBEA-0E8A-9923-7A6D-ACBD595C4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558A744-968F-B61F-0EC4-59F2D4020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7FF8856-A1FD-131C-95AD-4590A3DD7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AA0508-9CC4-7BDF-869D-8A45A734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A7C8C63-7974-83C5-2DDE-B1F569E69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391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161396-6011-EB4D-A959-676F58E7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2E5AE9-14FA-9BA5-6EA9-BA3FD74C7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23C4DDB-AAFE-AA7E-08B0-EBA29EEB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4B259B5-5363-39C4-969D-0DF200444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FD77898-E1AB-89A5-4DD3-13FF55DA5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9498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B35C7C-1A63-D3BB-4F46-DE12BC3B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B0F5C38-FD2E-546F-0B6A-683442A5F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664489-02C3-52BF-746F-AD153805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5C0CF0-FE82-73D6-03B9-76F10AD4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95C76C4-0AFD-63F6-A58D-38A4883D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228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65C5E2-BEF6-D311-0ACA-CF4FB48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0AFFE4-5A50-342B-16D0-61ED6A15C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8ABEE0B-E907-EF3B-26E3-E94ED82A3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291EDE5-0784-3BEA-3DAA-F6EBB84A3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3CD7D6A-ECC6-3428-3EB8-F82DF695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7F93DF6-11A3-123C-D039-A3D08FD8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802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EDBD71-2C65-EB1C-98E7-45C63D42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82FBECA-CF2A-F028-C3B9-9BDB29976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1C1C7F0-A237-3E94-B8A4-705EB60F4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E0C1DCB-61D0-8A25-C067-6FACFB72C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144CA68-41BB-E5A7-4005-7004CF121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9F6CC6A-8439-C820-F593-1347F56E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0DB1620-02AB-0694-761C-19B47B109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A9C2E75-48D7-1CD7-1D23-5765BFE9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257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60A082-C7C2-82D6-FD2F-283294C7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7F239BF-7662-8C27-D53F-F48728A50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E159952-B60A-ACD3-D4C9-78DF87EC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FE70D5A-FE8A-CB41-15B8-20E4FAF1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564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72B0213C-838D-6BBE-AD29-41EAF5D66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4EF57C1-5FD5-77ED-C348-F2BF3013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DB652BB-E192-78A5-970F-98F4DFD6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877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E0F1F1-0CF3-3342-DCB9-C2E5716AC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3949D2-2B18-1354-A8E8-483FD253C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97FB6C4-7E12-C00D-2274-A16823336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6848FA8-0F64-3AB9-6E68-EFA8625B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76F927D-49D2-07A7-7E91-5608057A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21D47C3-7022-2858-C25A-6C957BED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039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AD6702-71CD-2920-FF81-B5D1769AA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ADF9E3D-1023-910A-E2C3-8B0221030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7C306CE-D337-7472-0A75-F9CA79267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DA85434-0765-4B30-E422-F30927E6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D41559B-9A39-E9E1-F156-D96004C28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C01C932-F233-AE91-ABFB-0AECC8BA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86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A403E42-CD87-8F33-D0CF-0DD2070DF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C3B0F36-836C-0EB7-FF3C-C7BE71EE3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657CA57-B6F2-3BDC-026E-C0F8F95EC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F9AB2A-C935-4736-8EBA-B8A101346925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6D042B6-5129-C0C9-B649-ADE48D336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CD6C37B-E3D1-6AC9-2AF4-4ED565F6F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E54607-385A-4D05-8123-58E19A326A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263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9C68611-B090-9743-4C1A-0EC6C878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 descr="A képen rajzfilm, rajz, illusztráció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D06A69D-7489-78B6-BA21-C84B52788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91" y="726973"/>
            <a:ext cx="4689218" cy="155936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01F3486-EE40-488F-CFF5-718E0766DF3A}"/>
              </a:ext>
            </a:extLst>
          </p:cNvPr>
          <p:cNvSpPr txBox="1"/>
          <p:nvPr/>
        </p:nvSpPr>
        <p:spPr>
          <a:xfrm>
            <a:off x="1723743" y="6126725"/>
            <a:ext cx="4512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  <a:latin typeface="+mj-lt"/>
              </a:rPr>
              <a:t>Készítette: </a:t>
            </a:r>
            <a:r>
              <a:rPr lang="hu-HU" sz="2000" b="1" dirty="0" err="1">
                <a:solidFill>
                  <a:schemeClr val="bg1"/>
                </a:solidFill>
                <a:latin typeface="+mj-lt"/>
              </a:rPr>
              <a:t>Valdinger</a:t>
            </a:r>
            <a:r>
              <a:rPr lang="hu-HU" sz="2000" b="1" dirty="0">
                <a:solidFill>
                  <a:schemeClr val="bg1"/>
                </a:solidFill>
                <a:latin typeface="+mj-lt"/>
              </a:rPr>
              <a:t> Dávid és Babos Pál</a:t>
            </a:r>
          </a:p>
        </p:txBody>
      </p:sp>
    </p:spTree>
    <p:extLst>
      <p:ext uri="{BB962C8B-B14F-4D97-AF65-F5344CB8AC3E}">
        <p14:creationId xmlns:p14="http://schemas.microsoft.com/office/powerpoint/2010/main" val="3312731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EF8F0B10-BCF5-A245-23F1-00F5B0F1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13" y="-351421"/>
            <a:ext cx="12260825" cy="756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07EFAF8-1411-8C91-8026-37F247CAFD9E}"/>
              </a:ext>
            </a:extLst>
          </p:cNvPr>
          <p:cNvSpPr txBox="1"/>
          <p:nvPr/>
        </p:nvSpPr>
        <p:spPr>
          <a:xfrm>
            <a:off x="2088556" y="344130"/>
            <a:ext cx="80148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b="1" dirty="0">
                <a:solidFill>
                  <a:schemeClr val="bg1"/>
                </a:solidFill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352072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5D86C22D-C3E4-8D36-F8C8-DDBCC5488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CECA538-4601-F6B7-8782-04FE60CAF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46" y="2878254"/>
            <a:ext cx="6007508" cy="288742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3F175A5-983E-C218-F8D8-D9B5A1E469DA}"/>
              </a:ext>
            </a:extLst>
          </p:cNvPr>
          <p:cNvSpPr txBox="1"/>
          <p:nvPr/>
        </p:nvSpPr>
        <p:spPr>
          <a:xfrm>
            <a:off x="521109" y="206478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</a:rPr>
              <a:t>Az oldalak felépítése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C03C004-5C96-8D02-12B2-35EEBC85B684}"/>
              </a:ext>
            </a:extLst>
          </p:cNvPr>
          <p:cNvSpPr txBox="1"/>
          <p:nvPr/>
        </p:nvSpPr>
        <p:spPr>
          <a:xfrm>
            <a:off x="7803651" y="788087"/>
            <a:ext cx="3932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A főoldalak teteje ugyan úgy néz ki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8C0F9FF2-C2EE-EDD3-8C89-BC4CA163FD11}"/>
              </a:ext>
            </a:extLst>
          </p:cNvPr>
          <p:cNvCxnSpPr>
            <a:cxnSpLocks/>
          </p:cNvCxnSpPr>
          <p:nvPr/>
        </p:nvCxnSpPr>
        <p:spPr>
          <a:xfrm flipH="1">
            <a:off x="6194323" y="1976284"/>
            <a:ext cx="157316" cy="10127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DCAA6A85-FDFF-9D61-EF93-3163DF6A7E63}"/>
              </a:ext>
            </a:extLst>
          </p:cNvPr>
          <p:cNvSpPr txBox="1"/>
          <p:nvPr/>
        </p:nvSpPr>
        <p:spPr>
          <a:xfrm>
            <a:off x="6096000" y="1671773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Cím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769CEFC4-B9C4-0B16-C48F-E4A90598FF6F}"/>
              </a:ext>
            </a:extLst>
          </p:cNvPr>
          <p:cNvCxnSpPr>
            <a:cxnSpLocks/>
          </p:cNvCxnSpPr>
          <p:nvPr/>
        </p:nvCxnSpPr>
        <p:spPr>
          <a:xfrm flipH="1">
            <a:off x="7260582" y="2376394"/>
            <a:ext cx="1185328" cy="10526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9796A83-36AE-D0E0-C603-661CC6618AD0}"/>
              </a:ext>
            </a:extLst>
          </p:cNvPr>
          <p:cNvSpPr txBox="1"/>
          <p:nvPr/>
        </p:nvSpPr>
        <p:spPr>
          <a:xfrm>
            <a:off x="8181240" y="2007495"/>
            <a:ext cx="984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 err="1">
                <a:solidFill>
                  <a:schemeClr val="bg1"/>
                </a:solidFill>
              </a:rPr>
              <a:t>Navbar</a:t>
            </a:r>
            <a:endParaRPr lang="hu-HU" sz="2000" dirty="0">
              <a:solidFill>
                <a:schemeClr val="bg1"/>
              </a:solidFill>
            </a:endParaRPr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D7285D17-1F2B-6826-3E47-4BD0D7AC106F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8091948" y="4080387"/>
            <a:ext cx="1073600" cy="762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4C13D79F-589E-91B9-AB4C-6635F296B209}"/>
              </a:ext>
            </a:extLst>
          </p:cNvPr>
          <p:cNvSpPr txBox="1"/>
          <p:nvPr/>
        </p:nvSpPr>
        <p:spPr>
          <a:xfrm>
            <a:off x="9165548" y="3956548"/>
            <a:ext cx="2873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Főoldalak közötti </a:t>
            </a:r>
            <a:r>
              <a:rPr lang="hu-HU" sz="2000" dirty="0" err="1">
                <a:solidFill>
                  <a:schemeClr val="bg1"/>
                </a:solidFill>
              </a:rPr>
              <a:t>navbar</a:t>
            </a:r>
            <a:endParaRPr lang="hu-HU" sz="2000" dirty="0">
              <a:solidFill>
                <a:schemeClr val="bg1"/>
              </a:solidFill>
            </a:endParaRPr>
          </a:p>
        </p:txBody>
      </p: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474BAEFB-B08E-B767-F88C-75B2A6CA42D7}"/>
              </a:ext>
            </a:extLst>
          </p:cNvPr>
          <p:cNvCxnSpPr/>
          <p:nvPr/>
        </p:nvCxnSpPr>
        <p:spPr>
          <a:xfrm>
            <a:off x="1995948" y="3818413"/>
            <a:ext cx="1474839" cy="12833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DEC12E93-CB97-3774-F26F-EE6AB7B3F7F6}"/>
              </a:ext>
            </a:extLst>
          </p:cNvPr>
          <p:cNvSpPr txBox="1"/>
          <p:nvPr/>
        </p:nvSpPr>
        <p:spPr>
          <a:xfrm>
            <a:off x="273334" y="3429000"/>
            <a:ext cx="3253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Közösségi platformok linkjei</a:t>
            </a:r>
          </a:p>
        </p:txBody>
      </p: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DF0830EC-1EEA-3E55-1A93-97096F9B96E8}"/>
              </a:ext>
            </a:extLst>
          </p:cNvPr>
          <p:cNvCxnSpPr/>
          <p:nvPr/>
        </p:nvCxnSpPr>
        <p:spPr>
          <a:xfrm flipH="1" flipV="1">
            <a:off x="6737522" y="5584723"/>
            <a:ext cx="523060" cy="47194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4762314F-917C-8218-2A46-83765AEEF8A5}"/>
              </a:ext>
            </a:extLst>
          </p:cNvPr>
          <p:cNvSpPr txBox="1"/>
          <p:nvPr/>
        </p:nvSpPr>
        <p:spPr>
          <a:xfrm>
            <a:off x="6794916" y="6011903"/>
            <a:ext cx="1385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Információ</a:t>
            </a:r>
          </a:p>
        </p:txBody>
      </p:sp>
    </p:spTree>
    <p:extLst>
      <p:ext uri="{BB962C8B-B14F-4D97-AF65-F5344CB8AC3E}">
        <p14:creationId xmlns:p14="http://schemas.microsoft.com/office/powerpoint/2010/main" val="110261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C6DA4569-8BF5-021D-F6BE-401EFD6DB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BD34475A-70E0-5BC4-069A-C5FDF41E908A}"/>
              </a:ext>
            </a:extLst>
          </p:cNvPr>
          <p:cNvSpPr txBox="1"/>
          <p:nvPr/>
        </p:nvSpPr>
        <p:spPr>
          <a:xfrm>
            <a:off x="658760" y="481780"/>
            <a:ext cx="3656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</a:rPr>
              <a:t>A játék története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7F87806-0655-34DE-0FBE-6DD353D2E6B6}"/>
              </a:ext>
            </a:extLst>
          </p:cNvPr>
          <p:cNvSpPr txBox="1"/>
          <p:nvPr/>
        </p:nvSpPr>
        <p:spPr>
          <a:xfrm>
            <a:off x="6361471" y="804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824D886-5702-EB13-7387-2A2E3637EC15}"/>
              </a:ext>
            </a:extLst>
          </p:cNvPr>
          <p:cNvSpPr txBox="1"/>
          <p:nvPr/>
        </p:nvSpPr>
        <p:spPr>
          <a:xfrm>
            <a:off x="658760" y="1635808"/>
            <a:ext cx="5811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Ez az oldal a játék </a:t>
            </a:r>
            <a:r>
              <a:rPr lang="hu-HU" sz="2000" dirty="0" err="1">
                <a:solidFill>
                  <a:schemeClr val="bg1"/>
                </a:solidFill>
              </a:rPr>
              <a:t>keletkeztéről</a:t>
            </a:r>
            <a:r>
              <a:rPr lang="hu-HU" sz="2000" dirty="0">
                <a:solidFill>
                  <a:schemeClr val="bg1"/>
                </a:solidFill>
              </a:rPr>
              <a:t>,</a:t>
            </a:r>
          </a:p>
          <a:p>
            <a:r>
              <a:rPr lang="hu-HU" sz="2000" dirty="0">
                <a:solidFill>
                  <a:schemeClr val="bg1"/>
                </a:solidFill>
              </a:rPr>
              <a:t>korai sikeréről és a legfontosabb fejlesztéseiről szól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F730DA3A-52A9-EA8A-A5F7-13AFF6E89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446" y="3600791"/>
            <a:ext cx="6034177" cy="2452264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A8A1A900-C99C-9323-9083-AD3283B0B4D1}"/>
              </a:ext>
            </a:extLst>
          </p:cNvPr>
          <p:cNvSpPr txBox="1"/>
          <p:nvPr/>
        </p:nvSpPr>
        <p:spPr>
          <a:xfrm>
            <a:off x="7836309" y="2343694"/>
            <a:ext cx="2174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Az oldal alján van:</a:t>
            </a:r>
          </a:p>
        </p:txBody>
      </p: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E99D8C6B-4780-D113-FE91-43560AAA3CD8}"/>
              </a:ext>
            </a:extLst>
          </p:cNvPr>
          <p:cNvCxnSpPr>
            <a:cxnSpLocks/>
          </p:cNvCxnSpPr>
          <p:nvPr/>
        </p:nvCxnSpPr>
        <p:spPr>
          <a:xfrm>
            <a:off x="5211097" y="4572000"/>
            <a:ext cx="884903" cy="176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030DDB9-A7A6-4AB6-5573-D0DE77457C51}"/>
              </a:ext>
            </a:extLst>
          </p:cNvPr>
          <p:cNvSpPr txBox="1"/>
          <p:nvPr/>
        </p:nvSpPr>
        <p:spPr>
          <a:xfrm>
            <a:off x="3727134" y="4202668"/>
            <a:ext cx="207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Egy videó a játékról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17260843-9856-8707-5441-C04C451C0A2F}"/>
              </a:ext>
            </a:extLst>
          </p:cNvPr>
          <p:cNvCxnSpPr>
            <a:cxnSpLocks/>
          </p:cNvCxnSpPr>
          <p:nvPr/>
        </p:nvCxnSpPr>
        <p:spPr>
          <a:xfrm>
            <a:off x="8052619" y="3424414"/>
            <a:ext cx="412955" cy="7782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3A461397-5BED-FCA2-D890-BFDCE718EEDB}"/>
              </a:ext>
            </a:extLst>
          </p:cNvPr>
          <p:cNvSpPr txBox="1"/>
          <p:nvPr/>
        </p:nvSpPr>
        <p:spPr>
          <a:xfrm>
            <a:off x="6683605" y="305508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Egy link a játék letöltéséhez</a:t>
            </a:r>
          </a:p>
        </p:txBody>
      </p: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98FE236C-B560-E855-B187-80E21433C1A4}"/>
              </a:ext>
            </a:extLst>
          </p:cNvPr>
          <p:cNvCxnSpPr/>
          <p:nvPr/>
        </p:nvCxnSpPr>
        <p:spPr>
          <a:xfrm flipV="1">
            <a:off x="10146890" y="4660188"/>
            <a:ext cx="511278" cy="17209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559AC085-943D-1518-0D9C-3E16DA272D10}"/>
              </a:ext>
            </a:extLst>
          </p:cNvPr>
          <p:cNvSpPr txBox="1"/>
          <p:nvPr/>
        </p:nvSpPr>
        <p:spPr>
          <a:xfrm>
            <a:off x="8569984" y="6344595"/>
            <a:ext cx="315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Egy link a játék </a:t>
            </a:r>
            <a:r>
              <a:rPr lang="hu-HU" dirty="0" err="1">
                <a:solidFill>
                  <a:schemeClr val="bg1"/>
                </a:solidFill>
              </a:rPr>
              <a:t>wikipédiájához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5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95E69CD-59B4-1848-4D4B-5231EBF5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879EF9E-8E7F-F91E-A498-B31642B9771A}"/>
              </a:ext>
            </a:extLst>
          </p:cNvPr>
          <p:cNvSpPr txBox="1"/>
          <p:nvPr/>
        </p:nvSpPr>
        <p:spPr>
          <a:xfrm>
            <a:off x="953730" y="589935"/>
            <a:ext cx="331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</a:rPr>
              <a:t>A játék készítői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B3493B5-F081-B8AC-0174-AEF736F01DB2}"/>
              </a:ext>
            </a:extLst>
          </p:cNvPr>
          <p:cNvSpPr txBox="1"/>
          <p:nvPr/>
        </p:nvSpPr>
        <p:spPr>
          <a:xfrm>
            <a:off x="953730" y="1826201"/>
            <a:ext cx="7107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Ez az oldal beszél a játék készítőjéről, fejlesztőiről és a jövőjéről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8427DDF-BAD8-DBC2-E37A-9338D917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58" y="4532670"/>
            <a:ext cx="5740125" cy="162555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5BE5A199-04F8-32AB-6C6D-51DBC55BF3BB}"/>
              </a:ext>
            </a:extLst>
          </p:cNvPr>
          <p:cNvSpPr txBox="1"/>
          <p:nvPr/>
        </p:nvSpPr>
        <p:spPr>
          <a:xfrm>
            <a:off x="7561006" y="4257368"/>
            <a:ext cx="21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Képek az oldal alján</a:t>
            </a:r>
          </a:p>
        </p:txBody>
      </p:sp>
    </p:spTree>
    <p:extLst>
      <p:ext uri="{BB962C8B-B14F-4D97-AF65-F5344CB8AC3E}">
        <p14:creationId xmlns:p14="http://schemas.microsoft.com/office/powerpoint/2010/main" val="333109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B6E48D8-A412-7AAC-83DF-F90607AA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6C3D679-3D67-FC48-3EB2-E639560868C0}"/>
              </a:ext>
            </a:extLst>
          </p:cNvPr>
          <p:cNvSpPr txBox="1"/>
          <p:nvPr/>
        </p:nvSpPr>
        <p:spPr>
          <a:xfrm>
            <a:off x="845573" y="481781"/>
            <a:ext cx="350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</a:rPr>
              <a:t>A játék tartalma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BBD1744-8649-4243-6D9A-B7F0B74F3486}"/>
              </a:ext>
            </a:extLst>
          </p:cNvPr>
          <p:cNvSpPr txBox="1"/>
          <p:nvPr/>
        </p:nvSpPr>
        <p:spPr>
          <a:xfrm>
            <a:off x="845573" y="1927123"/>
            <a:ext cx="5868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Ez az oldal a játék kihívásairól és mechanikáiról szól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E309864-0D8F-2892-ED86-C4D31C18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502166"/>
            <a:ext cx="4715097" cy="2437854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492CA2C0-C19A-1613-A7E8-51661AEBFF09}"/>
              </a:ext>
            </a:extLst>
          </p:cNvPr>
          <p:cNvSpPr txBox="1"/>
          <p:nvPr/>
        </p:nvSpPr>
        <p:spPr>
          <a:xfrm>
            <a:off x="4057110" y="5998900"/>
            <a:ext cx="7479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A lap alján van a </a:t>
            </a:r>
            <a:r>
              <a:rPr lang="hu-HU" sz="2000" dirty="0" err="1">
                <a:solidFill>
                  <a:schemeClr val="bg1"/>
                </a:solidFill>
              </a:rPr>
              <a:t>carousel</a:t>
            </a:r>
            <a:r>
              <a:rPr lang="hu-HU" sz="2000" dirty="0">
                <a:solidFill>
                  <a:schemeClr val="bg1"/>
                </a:solidFill>
              </a:rPr>
              <a:t> és rajta néhány szép építmény a játékból</a:t>
            </a:r>
          </a:p>
        </p:txBody>
      </p:sp>
    </p:spTree>
    <p:extLst>
      <p:ext uri="{BB962C8B-B14F-4D97-AF65-F5344CB8AC3E}">
        <p14:creationId xmlns:p14="http://schemas.microsoft.com/office/powerpoint/2010/main" val="1529380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F48793F-A6F9-092C-7C1F-E89534CC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EF658BC1-7008-EBE6-3976-666F65597B5D}"/>
              </a:ext>
            </a:extLst>
          </p:cNvPr>
          <p:cNvSpPr txBox="1"/>
          <p:nvPr/>
        </p:nvSpPr>
        <p:spPr>
          <a:xfrm>
            <a:off x="1022555" y="540774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 err="1">
                <a:solidFill>
                  <a:schemeClr val="bg1"/>
                </a:solidFill>
              </a:rPr>
              <a:t>Quiz</a:t>
            </a:r>
            <a:r>
              <a:rPr lang="hu-HU" sz="3600" b="1" dirty="0">
                <a:solidFill>
                  <a:schemeClr val="bg1"/>
                </a:solidFill>
              </a:rPr>
              <a:t> oldal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629327E-3546-FE4E-81C8-C3EC8D2A6B71}"/>
              </a:ext>
            </a:extLst>
          </p:cNvPr>
          <p:cNvSpPr txBox="1"/>
          <p:nvPr/>
        </p:nvSpPr>
        <p:spPr>
          <a:xfrm>
            <a:off x="879760" y="1651820"/>
            <a:ext cx="465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Itt van 8 kérdés a játékról és a készítőkről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15D4215-DE11-87DF-92D0-66F278A3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62" y="3244232"/>
            <a:ext cx="6747057" cy="28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1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6AC26F2-2B23-BD00-98D5-994BC54F4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B2B6FA3-F751-33DE-A926-13F6518A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4" y="2460503"/>
            <a:ext cx="6070202" cy="289203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DE847A9-96A6-D727-EB86-307811CBBEEE}"/>
              </a:ext>
            </a:extLst>
          </p:cNvPr>
          <p:cNvSpPr txBox="1"/>
          <p:nvPr/>
        </p:nvSpPr>
        <p:spPr>
          <a:xfrm>
            <a:off x="757084" y="466981"/>
            <a:ext cx="3005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>
                <a:solidFill>
                  <a:schemeClr val="bg1"/>
                </a:solidFill>
              </a:rPr>
              <a:t>Névjegy oldal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D0478A2-EDCE-4BC5-8EDA-FD7DC38E2417}"/>
              </a:ext>
            </a:extLst>
          </p:cNvPr>
          <p:cNvSpPr txBox="1"/>
          <p:nvPr/>
        </p:nvSpPr>
        <p:spPr>
          <a:xfrm>
            <a:off x="757084" y="1505465"/>
            <a:ext cx="6573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Ez az oldal azért van, hogy tudjuk, ki készítette a weboldalt</a:t>
            </a:r>
          </a:p>
        </p:txBody>
      </p: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ECA775F2-4CEA-4012-FA5E-BEE5911A6CDB}"/>
              </a:ext>
            </a:extLst>
          </p:cNvPr>
          <p:cNvCxnSpPr>
            <a:cxnSpLocks/>
          </p:cNvCxnSpPr>
          <p:nvPr/>
        </p:nvCxnSpPr>
        <p:spPr>
          <a:xfrm flipV="1">
            <a:off x="4044009" y="4847303"/>
            <a:ext cx="675475" cy="81551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F26E107F-C07D-F537-2EAA-7D4EEBF9D330}"/>
              </a:ext>
            </a:extLst>
          </p:cNvPr>
          <p:cNvCxnSpPr/>
          <p:nvPr/>
        </p:nvCxnSpPr>
        <p:spPr>
          <a:xfrm flipH="1" flipV="1">
            <a:off x="2998839" y="5034116"/>
            <a:ext cx="604730" cy="6287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D393C97A-E729-D3B0-E5E5-2204A9AEAD8A}"/>
              </a:ext>
            </a:extLst>
          </p:cNvPr>
          <p:cNvSpPr txBox="1"/>
          <p:nvPr/>
        </p:nvSpPr>
        <p:spPr>
          <a:xfrm>
            <a:off x="610585" y="5705157"/>
            <a:ext cx="754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bg1"/>
                </a:solidFill>
              </a:rPr>
              <a:t>Kártyák a nevünkkel </a:t>
            </a:r>
            <a:r>
              <a:rPr lang="hu-HU" sz="2000" dirty="0" err="1">
                <a:solidFill>
                  <a:schemeClr val="bg1"/>
                </a:solidFill>
              </a:rPr>
              <a:t>github</a:t>
            </a:r>
            <a:r>
              <a:rPr lang="hu-HU" sz="2000" dirty="0">
                <a:solidFill>
                  <a:schemeClr val="bg1"/>
                </a:solidFill>
              </a:rPr>
              <a:t> fiókunkkal és a </a:t>
            </a:r>
            <a:r>
              <a:rPr lang="hu-HU" sz="2000" dirty="0" err="1">
                <a:solidFill>
                  <a:schemeClr val="bg1"/>
                </a:solidFill>
              </a:rPr>
              <a:t>játékbeli</a:t>
            </a:r>
            <a:r>
              <a:rPr lang="hu-HU" sz="2000" dirty="0">
                <a:solidFill>
                  <a:schemeClr val="bg1"/>
                </a:solidFill>
              </a:rPr>
              <a:t> karaktereinkkel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20963435-3661-44FE-A693-39D529B2A671}"/>
              </a:ext>
            </a:extLst>
          </p:cNvPr>
          <p:cNvCxnSpPr/>
          <p:nvPr/>
        </p:nvCxnSpPr>
        <p:spPr>
          <a:xfrm flipH="1" flipV="1">
            <a:off x="3490452" y="4611329"/>
            <a:ext cx="301733" cy="109382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67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60B4340A-5FC3-D77D-7F48-3B38BB0D5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6C479B2-224D-94FC-8509-018C828CC13A}"/>
              </a:ext>
            </a:extLst>
          </p:cNvPr>
          <p:cNvSpPr txBox="1"/>
          <p:nvPr/>
        </p:nvSpPr>
        <p:spPr>
          <a:xfrm>
            <a:off x="776748" y="501445"/>
            <a:ext cx="4117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 err="1">
                <a:solidFill>
                  <a:schemeClr val="bg1"/>
                </a:solidFill>
              </a:rPr>
              <a:t>Github</a:t>
            </a:r>
            <a:r>
              <a:rPr lang="hu-HU" sz="3600" b="1" dirty="0">
                <a:solidFill>
                  <a:schemeClr val="bg1"/>
                </a:solidFill>
              </a:rPr>
              <a:t> statisztikák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6A3C8B2-14F8-0A9E-E5E4-2B76E7E1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33" y="1887794"/>
            <a:ext cx="5868847" cy="4344222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6E1B2A5-B9B9-E278-3C7A-FD0F1B0C6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668" y="984123"/>
            <a:ext cx="5004842" cy="455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8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5132A-09EF-1D4F-6AE6-562EFC12D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5058E1B-056F-56F3-5225-C8B69C179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8050DFBB-A51E-F408-4CF6-69EBB692DB74}"/>
              </a:ext>
            </a:extLst>
          </p:cNvPr>
          <p:cNvSpPr txBox="1"/>
          <p:nvPr/>
        </p:nvSpPr>
        <p:spPr>
          <a:xfrm>
            <a:off x="776748" y="501445"/>
            <a:ext cx="4117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 err="1">
                <a:solidFill>
                  <a:schemeClr val="bg1"/>
                </a:solidFill>
              </a:rPr>
              <a:t>Github</a:t>
            </a:r>
            <a:r>
              <a:rPr lang="hu-HU" sz="3600" b="1" dirty="0">
                <a:solidFill>
                  <a:schemeClr val="bg1"/>
                </a:solidFill>
              </a:rPr>
              <a:t> statisztikák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1123C56-752C-BF26-9165-7D43D420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91" y="2546555"/>
            <a:ext cx="5730947" cy="340196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3AC7816-247F-F5EE-8F2B-BE0FD84C0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917" y="3096495"/>
            <a:ext cx="4161104" cy="134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4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149</Words>
  <Application>Microsoft Office PowerPoint</Application>
  <PresentationFormat>Szélesvásznú</PresentationFormat>
  <Paragraphs>29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Pál Babos</dc:creator>
  <cp:lastModifiedBy>Pál Babos</cp:lastModifiedBy>
  <cp:revision>1</cp:revision>
  <dcterms:created xsi:type="dcterms:W3CDTF">2025-02-19T19:18:30Z</dcterms:created>
  <dcterms:modified xsi:type="dcterms:W3CDTF">2025-02-19T20:41:58Z</dcterms:modified>
</cp:coreProperties>
</file>